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11480" y="320040"/>
            <a:ext cx="11384280" cy="1143000"/>
          </a:xfrm>
          <a:prstGeom prst="roundRect">
            <a:avLst/>
          </a:prstGeom>
          <a:solidFill>
            <a:srgbClr val="FFFFFF"/>
          </a:solidFill>
          <a:ln>
            <a:solidFill>
              <a:srgbClr val="D6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2900">
                <a:solidFill>
                  <a:srgbClr val="0C2243"/>
                </a:solidFill>
              </a:defRPr>
            </a:pPr>
            <a:r>
              <a:t>敦謙國際｜台灣智慧旅宿平台補助提案（One Page）</a:t>
            </a:r>
          </a:p>
          <a:p>
            <a:pPr>
              <a:defRPr sz="1400">
                <a:solidFill>
                  <a:srgbClr val="536685"/>
                </a:solidFill>
              </a:defRPr>
            </a:pPr>
            <a:r>
              <a:t>促進旅宿業數位轉型，降低 OTA 依賴、提升營運效率與國際競爭力</a:t>
            </a:r>
          </a:p>
        </p:txBody>
      </p:sp>
      <p:pic>
        <p:nvPicPr>
          <p:cNvPr id="4" name="Picture 3" descr="logo-dunqia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484632"/>
            <a:ext cx="2269375" cy="685800"/>
          </a:xfrm>
          <a:prstGeom prst="rect">
            <a:avLst/>
          </a:prstGeom>
        </p:spPr>
      </p:pic>
      <p:pic>
        <p:nvPicPr>
          <p:cNvPr id="5" name="Picture 4" descr="logo-hex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360" y="530352"/>
            <a:ext cx="974607" cy="310896"/>
          </a:xfrm>
          <a:prstGeom prst="rect">
            <a:avLst/>
          </a:prstGeom>
        </p:spPr>
      </p:pic>
      <p:pic>
        <p:nvPicPr>
          <p:cNvPr id="6" name="Picture 5" descr="logo-pm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7040" y="493776"/>
            <a:ext cx="956120" cy="384048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411480" y="1627632"/>
            <a:ext cx="7223760" cy="4297680"/>
          </a:xfrm>
          <a:prstGeom prst="roundRect">
            <a:avLst/>
          </a:prstGeom>
          <a:solidFill>
            <a:srgbClr val="FFFFFF"/>
          </a:solidFill>
          <a:ln>
            <a:solidFill>
              <a:srgbClr val="D6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900">
                <a:solidFill>
                  <a:srgbClr val="0C2243"/>
                </a:solidFill>
              </a:defRPr>
            </a:pPr>
            <a:r>
              <a:t>補助敦謙三大旅宿中樞數位化核心</a:t>
            </a:r>
          </a:p>
          <a:p>
            <a:pPr>
              <a:spcBef>
                <a:spcPts val="800"/>
              </a:spcBef>
              <a:defRPr b="1" sz="1400">
                <a:solidFill>
                  <a:srgbClr val="1D4ED8"/>
                </a:solidFill>
              </a:defRPr>
            </a:pPr>
            <a:r>
              <a:t>一、Channel Manager（Hexa）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一站整合 OTA＋官網＋Google Hotel</a:t>
            </a:r>
            <a:br/>
            <a:r>
              <a:t>• 降低 15–25% OTA 抽佣、提升直訂</a:t>
            </a:r>
            <a:br/>
            <a:r>
              <a:t>• 500家+旅宿導入 Hexa CM &amp; Booking Engine</a:t>
            </a:r>
          </a:p>
          <a:p>
            <a:pPr>
              <a:spcBef>
                <a:spcPts val="800"/>
              </a:spcBef>
              <a:defRPr b="1" sz="1400">
                <a:solidFill>
                  <a:srgbClr val="1D4ED8"/>
                </a:solidFill>
              </a:defRPr>
            </a:pPr>
            <a:r>
              <a:t>二、無人自助報到機（Kiosk）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解決人力短缺、提升入住效率</a:t>
            </a:r>
            <a:br/>
            <a:r>
              <a:t>• 24小時服務，降低櫃檯負擔</a:t>
            </a:r>
            <a:br/>
            <a:r>
              <a:t>• 優化旅客體驗與營運效率</a:t>
            </a:r>
          </a:p>
          <a:p>
            <a:pPr>
              <a:spcBef>
                <a:spcPts val="800"/>
              </a:spcBef>
              <a:defRPr b="1" sz="1400">
                <a:solidFill>
                  <a:srgbClr val="1D4ED8"/>
                </a:solidFill>
              </a:defRPr>
            </a:pPr>
            <a:r>
              <a:t>三、本土自主研發 PMS（大師PMS）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訂單/房務/帳務核心管理</a:t>
            </a:r>
            <a:br/>
            <a:r>
              <a:t>• 與 CM、BE、Kiosk 串接</a:t>
            </a:r>
            <a:br/>
            <a:r>
              <a:t>• 形成完整智慧旅宿架構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818120" y="1627632"/>
            <a:ext cx="3959352" cy="2651760"/>
          </a:xfrm>
          <a:prstGeom prst="roundRect">
            <a:avLst/>
          </a:prstGeom>
          <a:solidFill>
            <a:srgbClr val="FFFFFF"/>
          </a:solidFill>
          <a:ln>
            <a:solidFill>
              <a:srgbClr val="D6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kios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36992" y="1755648"/>
            <a:ext cx="3721608" cy="2395728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7818120" y="4443984"/>
            <a:ext cx="3959352" cy="1481328"/>
          </a:xfrm>
          <a:prstGeom prst="roundRect">
            <a:avLst/>
          </a:prstGeom>
          <a:solidFill>
            <a:srgbClr val="FFFFFF"/>
          </a:solidFill>
          <a:ln>
            <a:solidFill>
              <a:srgbClr val="D6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600">
                <a:solidFill>
                  <a:srgbClr val="0C2243"/>
                </a:solidFill>
              </a:defRPr>
            </a:pPr>
            <a:r>
              <a:t>整體效益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降低人力成本 20–30%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提升直訂比例 +10~20%</a:t>
            </a:r>
          </a:p>
          <a:p>
            <a:pPr>
              <a:defRPr sz="1250">
                <a:solidFill>
                  <a:srgbClr val="536685"/>
                </a:solidFill>
              </a:defRPr>
            </a:pPr>
            <a:r>
              <a:t>• 建立台灣旅宿數據與系統自主能力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1480" y="6053328"/>
            <a:ext cx="11384280" cy="502920"/>
          </a:xfrm>
          <a:prstGeom prst="round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1500">
                <a:solidFill>
                  <a:srgbClr val="FFFFFF"/>
                </a:solidFill>
              </a:defRPr>
            </a:pPr>
            <a:r>
              <a:t>目標：打造「台灣版智慧旅宿平台」，由本土系統驅動產業升級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